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243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161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80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07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072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496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3442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522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619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770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47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07B4C-CF1F-42A1-AA67-ADE8C836265C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3E7EA-614F-477B-8CBB-48C953BFA0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01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459" y="0"/>
            <a:ext cx="65970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6538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o xmlns="b552fb76-1353-4a28-a7fb-fab75e50fb11">/Style%20Library/Images/ppt.svg</Formato>
    <Descripci_x00f3_n xmlns="b552fb76-1353-4a28-a7fb-fab75e50fb11" xsi:nil="true"/>
    <Filtro xmlns="b552fb76-1353-4a28-a7fb-fab75e50fb11">2015</Filtro>
    <Vigencia xmlns="b552fb76-1353-4a28-a7fb-fab75e50fb11">​Diciembre 17 de 2015- Bogota</Vigencia>
    <Tipo_x0020_documento xmlns="b552fb76-1353-4a28-a7fb-fab75e50fb11">Cronograma</Tipo_x0020_documento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927DF8E70374A84C563BFC4503D83" ma:contentTypeVersion="5" ma:contentTypeDescription="Create a new document." ma:contentTypeScope="" ma:versionID="a905ec00d30d3a78239f7b62a8b26663">
  <xsd:schema xmlns:xsd="http://www.w3.org/2001/XMLSchema" xmlns:xs="http://www.w3.org/2001/XMLSchema" xmlns:p="http://schemas.microsoft.com/office/2006/metadata/properties" xmlns:ns2="b552fb76-1353-4a28-a7fb-fab75e50fb11" targetNamespace="http://schemas.microsoft.com/office/2006/metadata/properties" ma:root="true" ma:fieldsID="848225ce931738f9cf79f93498f031fb" ns2:_="">
    <xsd:import namespace="b552fb76-1353-4a28-a7fb-fab75e50fb11"/>
    <xsd:element name="properties">
      <xsd:complexType>
        <xsd:sequence>
          <xsd:element name="documentManagement">
            <xsd:complexType>
              <xsd:all>
                <xsd:element ref="ns2:Descripci_x00f3_n" minOccurs="0"/>
                <xsd:element ref="ns2:Tipo_x0020_documento" minOccurs="0"/>
                <xsd:element ref="ns2:Formato" minOccurs="0"/>
                <xsd:element ref="ns2:Filtro" minOccurs="0"/>
                <xsd:element ref="ns2:Vigenc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2fb76-1353-4a28-a7fb-fab75e50fb11" elementFormDefault="qualified">
    <xsd:import namespace="http://schemas.microsoft.com/office/2006/documentManagement/types"/>
    <xsd:import namespace="http://schemas.microsoft.com/office/infopath/2007/PartnerControls"/>
    <xsd:element name="Descripci_x00f3_n" ma:index="8" nillable="true" ma:displayName="Descripción" ma:internalName="Descripci_x00f3_n">
      <xsd:simpleType>
        <xsd:restriction base="dms:Text">
          <xsd:maxLength value="255"/>
        </xsd:restriction>
      </xsd:simpleType>
    </xsd:element>
    <xsd:element name="Tipo_x0020_documento" ma:index="9" nillable="true" ma:displayName="Tipo documento" ma:default="Preguntas" ma:format="Dropdown" ma:internalName="Tipo_x0020_documento">
      <xsd:simpleType>
        <xsd:restriction base="dms:Choice">
          <xsd:enumeration value="Preguntas"/>
          <xsd:enumeration value="Cronograma"/>
          <xsd:enumeration value="Audiencia"/>
          <xsd:enumeration value="Rendición cuentas"/>
          <xsd:enumeration value="Cuadro de inversiones"/>
          <xsd:enumeration value="Informe"/>
          <xsd:enumeration value="Listados"/>
          <xsd:enumeration value="Resultados"/>
          <xsd:enumeration value="estrategia-PA"/>
        </xsd:restriction>
      </xsd:simpleType>
    </xsd:element>
    <xsd:element name="Formato" ma:index="10" nillable="true" ma:displayName="Formato" ma:default="/Style%20Library/Images/jpg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  <xsd:element name="Filtro" ma:index="11" nillable="true" ma:displayName="Filtro" ma:internalName="Filtro">
      <xsd:simpleType>
        <xsd:restriction base="dms:Text">
          <xsd:maxLength value="255"/>
        </xsd:restriction>
      </xsd:simpleType>
    </xsd:element>
    <xsd:element name="Vigencia" ma:index="12" nillable="true" ma:displayName="Vigencia" ma:default="2022" ma:description="" ma:internalName="Vigencia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8A9656-6E3B-4D54-9FF7-FCDA88AB3717}"/>
</file>

<file path=customXml/itemProps2.xml><?xml version="1.0" encoding="utf-8"?>
<ds:datastoreItem xmlns:ds="http://schemas.openxmlformats.org/officeDocument/2006/customXml" ds:itemID="{8E9D5B59-DBB8-4391-9450-D32CA274828E}"/>
</file>

<file path=customXml/itemProps3.xml><?xml version="1.0" encoding="utf-8"?>
<ds:datastoreItem xmlns:ds="http://schemas.openxmlformats.org/officeDocument/2006/customXml" ds:itemID="{B38A9656-6E3B-4D54-9FF7-FCDA88AB3717}"/>
</file>

<file path=customXml/itemProps4.xml><?xml version="1.0" encoding="utf-8"?>
<ds:datastoreItem xmlns:ds="http://schemas.openxmlformats.org/officeDocument/2006/customXml" ds:itemID="{7BF99CF8-AB03-4713-B7E0-109C50AA7C2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Cronograma</dc:title>
  <dc:creator>Juliana Caldas Torres</dc:creator>
  <cp:lastModifiedBy>Juliana Caldas Torres</cp:lastModifiedBy>
  <cp:revision>1</cp:revision>
  <dcterms:created xsi:type="dcterms:W3CDTF">2016-01-26T15:30:01Z</dcterms:created>
  <dcterms:modified xsi:type="dcterms:W3CDTF">2016-01-26T15:30:24Z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0x010100C8A927DF8E70374A84C563BFC4503D83</vt:lpwstr>
  </property>
  <property fmtid="{D5CDD505-2E9C-101B-9397-08002B2CF9AE}" pid="3" name="_dlc_DocIdItemGuid">
    <vt:lpwstr>5698fc81-6597-49db-bee2-011ae3d4ac33</vt:lpwstr>
  </property>
</Properties>
</file>